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31FE54-7785-9903-F103-556780140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A37E8A-8E3D-DA3E-F00E-A778A14FA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63BCC5-C29F-3306-0C0F-51E117F9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72CB45-75CE-DD97-F8F4-94EE13DF1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D03D2D-DB9A-0AD0-3E18-3AA277917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14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9F5EFE-46F5-C382-09A5-F4DB74A5E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A9FDDD7-DA1B-4AF8-5F9D-B275298B9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9A9152-8C15-CA6D-A2DC-6B8A3447F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094C2B-B91A-69C4-7535-F26C3688C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4E6B93-7DB1-E166-D017-D09106C9D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6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0904C23-1F0C-3144-82AF-8ADBE0CB0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D27B49-FEEA-A6BC-E667-74057778F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4147D9-DC89-E72D-B4A9-8B339AAB5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99193E-2946-5803-4A26-81482CAF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97AE18-333D-F052-5F70-DB9D7FC8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9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0FFCCB-581C-3AAE-C9A0-A7F13E1FA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1DD6D0-25C6-9C6B-D545-890C37B32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2FCEBE-E7CA-3B54-D106-664EC77D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5A394A-B0A1-6652-6514-88E89046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34147F-577A-7B41-EAA3-A3A6EAE0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7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55D22-0E5A-7D60-3752-02CF6C6B8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582DD6-6C10-F0EA-C6C7-E0E34688D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11C15B-3153-4A80-B01C-719DBF8DA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DC7645-1AFD-1F7C-10BA-607606B5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A078E4-636D-2AF5-17C7-6FCAB789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77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B5DA0-7840-A23F-70BA-CC1D57BFD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68C973-1309-C8D3-74C5-A554FB452E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FD9904-E96D-CFDF-B82F-FC0C0284D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7AFA61-35A3-EF5A-645D-6A602965A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A95E10-D5BC-5D20-F594-B96B9A3FC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38CABB-15B8-DA2B-D73C-D252F2567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52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BCA2F-B7E8-9523-7F09-540182D40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A3DF12-E156-E6C7-1687-59051E8E2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9A2F7F-75DA-59FB-16C5-D8C2D246A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31EF776-9C4B-00A2-9E87-C5DD41F53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C7A6D5-FA1B-1AB1-819F-1B859E327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F05C40F-E3AE-6CA0-D658-662ED822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4D171CF-D583-3E08-9294-4F32BE38F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9728BA8-2D97-156B-2204-877D476F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89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7B2555-1293-8FD8-0E4E-C901F95C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C09B8E-FFE8-6621-A94C-C659DB31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8AD1A4-70AC-6ADF-23A6-F53A26CB7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3AA90F8-7D95-C4A9-88DD-77D4735C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03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BA4D24-63EC-7CE7-0EBC-DEDB2939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F526C5C-B2EE-FD5B-0CE6-788BE33A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44CF7A-F77C-6E1F-6DB1-E423C34AE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4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B705BC-1DE1-6E1E-38D3-32E4DD5E3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CE16AD-7F1D-326E-D4FB-E2D93227C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434CC5-007A-81C7-C248-2E8AC298B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25D127-86EC-DF03-9BF9-C9DD91665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BC9EC9-BEE7-A52A-84F0-42F30358F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1B33E7-1199-91D1-42C2-0CDCE795A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57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559EA4-4AD7-C85E-B510-10CD22AF2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A77804-E1DD-8AF4-011E-83EC8D791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F0C407-6DD2-5B0C-2770-38E6E26D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6D7602B-8812-D8EB-B219-8C802E7B5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64AFE4-E3E2-5641-9418-981AE69D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8AF468-F250-EEFC-DA08-C75010FC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6F16CE3-4AD1-B991-7CC1-8CBB2C531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54E0CF-929F-74C9-D48A-365454E91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E7DE5A-985D-3DA6-8D98-4A2B1FC73E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227112-DA6F-4761-8525-985DDB56E1FF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D1ED58-B263-2526-5C93-45E047B69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CBCE20-9F74-7D93-0FE1-6A4AD5460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C9A7C0-CA7A-495D-B898-5F9E6838C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6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A63D34A-12D5-B09E-FE44-E6AB7BAA59CE}"/>
              </a:ext>
            </a:extLst>
          </p:cNvPr>
          <p:cNvGrpSpPr/>
          <p:nvPr/>
        </p:nvGrpSpPr>
        <p:grpSpPr>
          <a:xfrm>
            <a:off x="1012371" y="370114"/>
            <a:ext cx="10167258" cy="6117772"/>
            <a:chOff x="0" y="0"/>
            <a:chExt cx="3943350" cy="3187700"/>
          </a:xfrm>
        </p:grpSpPr>
        <p:sp>
          <p:nvSpPr>
            <p:cNvPr id="5" name="テキスト ボックス 5">
              <a:extLst>
                <a:ext uri="{FF2B5EF4-FFF2-40B4-BE49-F238E27FC236}">
                  <a16:creationId xmlns:a16="http://schemas.microsoft.com/office/drawing/2014/main" id="{F2758436-802E-6D41-7A2F-33C726223491}"/>
                </a:ext>
              </a:extLst>
            </p:cNvPr>
            <p:cNvSpPr txBox="1"/>
            <p:nvPr/>
          </p:nvSpPr>
          <p:spPr>
            <a:xfrm>
              <a:off x="0" y="0"/>
              <a:ext cx="3943350" cy="318770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ctr">
                <a:buNone/>
                <a:tabLst>
                  <a:tab pos="180340" algn="l"/>
                </a:tabLst>
              </a:pPr>
              <a:r>
                <a:rPr lang="ja-JP" sz="1200" b="1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演題発表に関連し、開示すべき</a:t>
              </a:r>
              <a:r>
                <a:rPr lang="en-US" sz="1200" b="1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COl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ctr">
                <a:buNone/>
                <a:tabLst>
                  <a:tab pos="180340" algn="l"/>
                </a:tabLst>
              </a:pPr>
              <a:r>
                <a:rPr lang="ja-JP" sz="1200" b="1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関係にある企業などはありません。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6" name="テキスト ボックス 6">
              <a:extLst>
                <a:ext uri="{FF2B5EF4-FFF2-40B4-BE49-F238E27FC236}">
                  <a16:creationId xmlns:a16="http://schemas.microsoft.com/office/drawing/2014/main" id="{4F8762CB-9D40-2EBF-4254-E1BD92CC7541}"/>
                </a:ext>
              </a:extLst>
            </p:cNvPr>
            <p:cNvSpPr txBox="1"/>
            <p:nvPr/>
          </p:nvSpPr>
          <p:spPr>
            <a:xfrm>
              <a:off x="127000" y="139700"/>
              <a:ext cx="3695700" cy="139700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None/>
                <a:tabLst>
                  <a:tab pos="90170" algn="l"/>
                </a:tabLst>
              </a:pPr>
              <a:r>
                <a:rPr lang="ja-JP" sz="4000" b="1" kern="100" dirty="0">
                  <a:effectLst/>
                  <a:latin typeface="+mn-ea"/>
                  <a:cs typeface="Times New Roman" panose="02020603050405020304" pitchFamily="18" charset="0"/>
                </a:rPr>
                <a:t>第</a:t>
              </a:r>
              <a:r>
                <a:rPr lang="en-US" sz="4000" b="1" kern="100" dirty="0">
                  <a:effectLst/>
                  <a:latin typeface="+mn-ea"/>
                  <a:cs typeface="Times New Roman" panose="02020603050405020304" pitchFamily="18" charset="0"/>
                </a:rPr>
                <a:t>12</a:t>
              </a:r>
              <a:r>
                <a:rPr lang="ja-JP" sz="4000" b="1" kern="100" dirty="0">
                  <a:effectLst/>
                  <a:latin typeface="+mn-ea"/>
                  <a:cs typeface="Times New Roman" panose="02020603050405020304" pitchFamily="18" charset="0"/>
                </a:rPr>
                <a:t>回新潟県言語聴覚士会学術大会</a:t>
              </a:r>
              <a:endParaRPr lang="ja-JP" sz="40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en-US" sz="4000" b="1" kern="100" dirty="0">
                  <a:effectLst/>
                  <a:latin typeface="+mn-ea"/>
                  <a:cs typeface="Times New Roman" panose="02020603050405020304" pitchFamily="18" charset="0"/>
                </a:rPr>
                <a:t>COI</a:t>
              </a:r>
              <a:r>
                <a:rPr lang="ja-JP" sz="4000" b="1" kern="100" dirty="0">
                  <a:effectLst/>
                  <a:latin typeface="+mn-ea"/>
                  <a:cs typeface="Times New Roman" panose="02020603050405020304" pitchFamily="18" charset="0"/>
                </a:rPr>
                <a:t>開示</a:t>
              </a:r>
              <a:endParaRPr lang="ja-JP" sz="40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en-US" sz="3200" b="1" kern="100" dirty="0">
                  <a:effectLst/>
                  <a:latin typeface="+mn-ea"/>
                  <a:cs typeface="Times New Roman" panose="02020603050405020304" pitchFamily="18" charset="0"/>
                </a:rPr>
                <a:t> </a:t>
              </a:r>
              <a:endParaRPr lang="ja-JP" sz="32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ja-JP" sz="3200" kern="100" dirty="0">
                  <a:effectLst/>
                  <a:latin typeface="+mn-ea"/>
                  <a:cs typeface="Times New Roman" panose="02020603050405020304" pitchFamily="18" charset="0"/>
                </a:rPr>
                <a:t>筆頭発表者名：</a:t>
              </a:r>
              <a:r>
                <a:rPr lang="en-US" sz="3200" kern="100" dirty="0">
                  <a:effectLst/>
                  <a:latin typeface="+mn-ea"/>
                  <a:cs typeface="Times New Roman" panose="02020603050405020304" pitchFamily="18" charset="0"/>
                </a:rPr>
                <a:t>00 00</a:t>
              </a:r>
              <a:endParaRPr lang="ja-JP" sz="3200" kern="10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ACE31BD-7F27-CEA2-22F0-0F3FC0C02740}"/>
              </a:ext>
            </a:extLst>
          </p:cNvPr>
          <p:cNvSpPr txBox="1"/>
          <p:nvPr/>
        </p:nvSpPr>
        <p:spPr>
          <a:xfrm>
            <a:off x="2797629" y="4364993"/>
            <a:ext cx="753291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/>
              <a:t>演題発表に関連し、開示すべき</a:t>
            </a:r>
            <a:r>
              <a:rPr lang="en-US" altLang="ja-JP" sz="3200" dirty="0" err="1"/>
              <a:t>COl</a:t>
            </a:r>
            <a:endParaRPr lang="en-US" altLang="ja-JP" sz="3200" dirty="0"/>
          </a:p>
          <a:p>
            <a:r>
              <a:rPr lang="ja-JP" altLang="en-US" sz="3200" dirty="0"/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01564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E26F434-286A-5A93-A25B-D7B34BE9FE75}"/>
              </a:ext>
            </a:extLst>
          </p:cNvPr>
          <p:cNvGrpSpPr/>
          <p:nvPr/>
        </p:nvGrpSpPr>
        <p:grpSpPr>
          <a:xfrm>
            <a:off x="930728" y="283028"/>
            <a:ext cx="10330543" cy="6291943"/>
            <a:chOff x="0" y="0"/>
            <a:chExt cx="3943350" cy="3766801"/>
          </a:xfrm>
        </p:grpSpPr>
        <p:sp>
          <p:nvSpPr>
            <p:cNvPr id="5" name="テキスト ボックス 1114755096">
              <a:extLst>
                <a:ext uri="{FF2B5EF4-FFF2-40B4-BE49-F238E27FC236}">
                  <a16:creationId xmlns:a16="http://schemas.microsoft.com/office/drawing/2014/main" id="{01DE9712-A3A2-5793-42E8-8DEADD50F588}"/>
                </a:ext>
              </a:extLst>
            </p:cNvPr>
            <p:cNvSpPr txBox="1"/>
            <p:nvPr/>
          </p:nvSpPr>
          <p:spPr>
            <a:xfrm>
              <a:off x="0" y="0"/>
              <a:ext cx="3943350" cy="3766801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buNone/>
              </a:pPr>
              <a:r>
                <a:rPr lang="en-US" sz="1050" kern="100" dirty="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 dirty="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 dirty="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 dirty="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en-US" sz="1050" kern="100" dirty="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</a:p>
            <a:p>
              <a:pPr algn="just">
                <a:buNone/>
              </a:pPr>
              <a:endParaRPr lang="en-US" altLang="ja-JP" sz="105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sz="105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en-US" altLang="ja-JP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endParaRPr lang="ja-JP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演題発表に関連し、開示すべき</a:t>
              </a:r>
              <a:r>
                <a:rPr lang="en-US" kern="100" dirty="0">
                  <a:effectLst/>
                  <a:latin typeface="+mn-ea"/>
                  <a:cs typeface="Times New Roman" panose="02020603050405020304" pitchFamily="18" charset="0"/>
                </a:rPr>
                <a:t>COI</a:t>
              </a: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関係にある企業などとして、</a:t>
              </a:r>
            </a:p>
            <a:p>
              <a:pPr marL="342900" lvl="0" indent="-342900" algn="just">
                <a:buFont typeface="+mj-ea"/>
                <a:buAutoNum type="circleNumDbPlain"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顧問：なし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②株保有・利益：なし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③特許使用料：なし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④講演料：なし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⑤原稿料：なし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⑥受託研究・共同研究費：</a:t>
              </a:r>
              <a:r>
                <a:rPr lang="en-US" kern="100" dirty="0" err="1">
                  <a:effectLst/>
                  <a:latin typeface="+mn-ea"/>
                  <a:cs typeface="Times New Roman" panose="02020603050405020304" pitchFamily="18" charset="0"/>
                </a:rPr>
                <a:t>oo</a:t>
              </a: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製薬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⑦奨学寄付金：</a:t>
              </a:r>
              <a:r>
                <a:rPr lang="en-US" kern="100" dirty="0" err="1">
                  <a:effectLst/>
                  <a:latin typeface="+mn-ea"/>
                  <a:cs typeface="Times New Roman" panose="02020603050405020304" pitchFamily="18" charset="0"/>
                </a:rPr>
                <a:t>oo</a:t>
              </a: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製薬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⑧寄付講座所属：あり（</a:t>
              </a:r>
              <a:r>
                <a:rPr lang="en-US" kern="100" dirty="0" err="1">
                  <a:effectLst/>
                  <a:latin typeface="+mn-ea"/>
                  <a:cs typeface="Times New Roman" panose="02020603050405020304" pitchFamily="18" charset="0"/>
                </a:rPr>
                <a:t>oo</a:t>
              </a: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製薬）</a:t>
              </a:r>
            </a:p>
            <a:p>
              <a:pPr algn="just">
                <a:buNone/>
              </a:pPr>
              <a:r>
                <a:rPr lang="ja-JP" kern="100" dirty="0">
                  <a:effectLst/>
                  <a:latin typeface="+mn-ea"/>
                  <a:cs typeface="Times New Roman" panose="02020603050405020304" pitchFamily="18" charset="0"/>
                </a:rPr>
                <a:t>⑨贈答品などの報酬：なし</a:t>
              </a:r>
            </a:p>
            <a:p>
              <a:pPr algn="just">
                <a:buNone/>
              </a:pPr>
              <a:r>
                <a:rPr lang="en-US" kern="100" dirty="0">
                  <a:effectLst/>
                  <a:latin typeface="+mn-ea"/>
                  <a:cs typeface="Times New Roman" panose="02020603050405020304" pitchFamily="18" charset="0"/>
                </a:rPr>
                <a:t> </a:t>
              </a:r>
              <a:endParaRPr lang="ja-JP" kern="10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  <p:sp>
          <p:nvSpPr>
            <p:cNvPr id="6" name="テキスト ボックス 1516224959">
              <a:extLst>
                <a:ext uri="{FF2B5EF4-FFF2-40B4-BE49-F238E27FC236}">
                  <a16:creationId xmlns:a16="http://schemas.microsoft.com/office/drawing/2014/main" id="{C019A028-129B-A18E-7802-C547C469685C}"/>
                </a:ext>
              </a:extLst>
            </p:cNvPr>
            <p:cNvSpPr txBox="1"/>
            <p:nvPr/>
          </p:nvSpPr>
          <p:spPr>
            <a:xfrm>
              <a:off x="127000" y="94589"/>
              <a:ext cx="3695700" cy="1090242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  <a:tabLst>
                  <a:tab pos="90170" algn="l"/>
                </a:tabLst>
              </a:pPr>
              <a:r>
                <a:rPr lang="ja-JP" sz="3200" b="1" kern="100" dirty="0">
                  <a:effectLst/>
                  <a:latin typeface="+mn-ea"/>
                  <a:cs typeface="Times New Roman" panose="02020603050405020304" pitchFamily="18" charset="0"/>
                </a:rPr>
                <a:t>第</a:t>
              </a:r>
              <a:r>
                <a:rPr lang="en-US" sz="3200" b="1" kern="100" dirty="0">
                  <a:effectLst/>
                  <a:latin typeface="+mn-ea"/>
                  <a:cs typeface="Times New Roman" panose="02020603050405020304" pitchFamily="18" charset="0"/>
                </a:rPr>
                <a:t>12</a:t>
              </a:r>
              <a:r>
                <a:rPr lang="ja-JP" sz="3200" b="1" kern="100" dirty="0">
                  <a:effectLst/>
                  <a:latin typeface="+mn-ea"/>
                  <a:cs typeface="Times New Roman" panose="02020603050405020304" pitchFamily="18" charset="0"/>
                </a:rPr>
                <a:t>回新潟県言語聴覚士会学術大会</a:t>
              </a:r>
              <a:endParaRPr lang="ja-JP" sz="32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en-US" sz="3200" b="1" kern="100" dirty="0">
                  <a:effectLst/>
                  <a:latin typeface="+mn-ea"/>
                  <a:cs typeface="Times New Roman" panose="02020603050405020304" pitchFamily="18" charset="0"/>
                </a:rPr>
                <a:t>COI</a:t>
              </a:r>
              <a:r>
                <a:rPr lang="ja-JP" sz="3200" b="1" kern="100" dirty="0">
                  <a:effectLst/>
                  <a:latin typeface="+mn-ea"/>
                  <a:cs typeface="Times New Roman" panose="02020603050405020304" pitchFamily="18" charset="0"/>
                </a:rPr>
                <a:t>開示</a:t>
              </a:r>
              <a:endParaRPr lang="ja-JP" sz="32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en-US" sz="2800" b="1" kern="100" dirty="0">
                  <a:effectLst/>
                  <a:latin typeface="+mn-ea"/>
                  <a:cs typeface="Times New Roman" panose="02020603050405020304" pitchFamily="18" charset="0"/>
                </a:rPr>
                <a:t> </a:t>
              </a:r>
              <a:endParaRPr lang="ja-JP" sz="2800" kern="100" dirty="0">
                <a:effectLst/>
                <a:latin typeface="+mn-ea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ja-JP" sz="2800" kern="100" dirty="0">
                  <a:effectLst/>
                  <a:latin typeface="+mn-ea"/>
                  <a:cs typeface="Times New Roman" panose="02020603050405020304" pitchFamily="18" charset="0"/>
                </a:rPr>
                <a:t>筆頭発表者名：</a:t>
              </a:r>
              <a:r>
                <a:rPr lang="en-US" sz="2800" kern="100" dirty="0">
                  <a:effectLst/>
                  <a:latin typeface="+mn-ea"/>
                  <a:cs typeface="Times New Roman" panose="02020603050405020304" pitchFamily="18" charset="0"/>
                </a:rPr>
                <a:t>00 00</a:t>
              </a:r>
              <a:endParaRPr lang="ja-JP" sz="2800" kern="100" dirty="0">
                <a:effectLst/>
                <a:latin typeface="+mn-ea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50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154</Words>
  <Application>Microsoft Office PowerPoint</Application>
  <PresentationFormat>ワイド画面</PresentationFormat>
  <Paragraphs>45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落合　勇人</dc:creator>
  <cp:lastModifiedBy>落合　勇人</cp:lastModifiedBy>
  <cp:revision>1</cp:revision>
  <dcterms:created xsi:type="dcterms:W3CDTF">2026-04-17T05:56:38Z</dcterms:created>
  <dcterms:modified xsi:type="dcterms:W3CDTF">2026-04-17T06:03:15Z</dcterms:modified>
</cp:coreProperties>
</file>